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2" r:id="rId3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ECECEF"/>
    <a:srgbClr val="E9E7EB"/>
    <a:srgbClr val="E7E8EA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C5A50-7895-6B43-9804-5B22745A8497}"/>
              </a:ext>
            </a:extLst>
          </p:cNvPr>
          <p:cNvSpPr/>
          <p:nvPr/>
        </p:nvSpPr>
        <p:spPr>
          <a:xfrm>
            <a:off x="5821251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37A6-8F19-AB42-B3EF-F0ECC6D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" y="0"/>
            <a:ext cx="10922712" cy="69500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F6510B-2448-AF42-8260-BCA6F43239E4}"/>
              </a:ext>
            </a:extLst>
          </p:cNvPr>
          <p:cNvCxnSpPr>
            <a:cxnSpLocks/>
          </p:cNvCxnSpPr>
          <p:nvPr/>
        </p:nvCxnSpPr>
        <p:spPr>
          <a:xfrm rot="10800000">
            <a:off x="8397023" y="811370"/>
            <a:ext cx="0" cy="37348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CDEAD-DFF6-CC40-B790-7E8A8094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0"/>
            <a:ext cx="10927380" cy="69500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91C232-549C-1146-8B69-E0FC5F2005D6}"/>
              </a:ext>
            </a:extLst>
          </p:cNvPr>
          <p:cNvCxnSpPr>
            <a:cxnSpLocks/>
          </p:cNvCxnSpPr>
          <p:nvPr/>
        </p:nvCxnSpPr>
        <p:spPr>
          <a:xfrm rot="10800000">
            <a:off x="9465971" y="798491"/>
            <a:ext cx="0" cy="37348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0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15</cp:revision>
  <dcterms:created xsi:type="dcterms:W3CDTF">2020-03-11T18:51:58Z</dcterms:created>
  <dcterms:modified xsi:type="dcterms:W3CDTF">2020-03-13T00:40:23Z</dcterms:modified>
</cp:coreProperties>
</file>